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6433C-B660-DC5E-CE82-019C37C9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9740EF-C691-26F6-B92C-03C1D5C35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16C8A9-E6DB-181A-1F7D-FC4DC52E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C6765-81B1-9AE9-174A-0306EC28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518205-7E32-A44D-8108-0FF6BA28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97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01BC7-A83A-88CC-961B-7AF1DCA8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0AD95-BD1F-6B91-1EDD-6626B2663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97DC4-BC45-EB63-ABFD-AB4A71F4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CE4558-5F91-54E7-51DA-76AF1E89E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BD34E-2B3A-E0AC-F9BF-83CA0909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15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12D15A-8674-932B-1938-46221DE8E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C9FA5E-08F6-DF1D-0C88-FB48E6CF2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4F7D5-B0AA-D329-D00C-25E4463D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502D7-AB24-51A7-83A0-D98B5E61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943BF9-8AB2-0A33-443F-294C2767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42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529E8-1B2B-1BAC-4AC9-9D624360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C78075-8DF6-CB4D-E1A0-6CD2E2EF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ABFB19-A01D-14B9-9A96-C0B9C09D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1EFDB2-235A-6857-5ED2-4838EF36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D5C80-5E59-CEF1-28F9-5D911B18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33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BDDC3-2D3B-BF45-8131-B2EABC3D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CA2C6D-5351-FDC0-1EE1-5061604AB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4170BC-3193-39B7-C65B-AB3CC41D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BC9BBF-3D4B-3256-2315-05092EE7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2A4DC-48C3-EE01-C532-48E36B5F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55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8BD52-3B7C-BB67-8ED6-F6F6AB10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FB8C3-CA96-6208-2673-6DA05E25F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90C3DD-8E5B-A1E4-ABD6-FC580F415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3F7B06-4E69-E646-21E9-5489D8A8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7F4424-B52F-D047-E891-AB0034B7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8B9427-ADEC-37BB-F7D6-7A5C2C23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55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FB714-DEA1-0F47-E5A4-A826C989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7F9BE0-9AE7-74E9-0B11-7E2E72A66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5F6C42-9BAC-F7C2-3568-686571A60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F8FE0B-7821-8438-E4E4-7DD76E340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936C36-5D53-E20C-2127-9CA57327D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E8B1E5-C15E-A59E-F450-3630A15A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EFF97A6-CB84-EA9E-09E9-D9A5D801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436036-7F78-5D14-41E7-0451549A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7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FDE44-977E-3A03-8B3B-4E668687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ED43C0-152D-5EA1-A9B6-7677321D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FEA8A7-7DA3-7A20-0D46-C92214CC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C7E1BC-24EF-C06B-E9A0-A99BB5F9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22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243943-1F99-A6EF-F3A7-8771ACEB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AE91F7-DD86-BC8A-BF0D-EA73B870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3D07DE-EB3C-D066-D6EE-7BF61AB7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7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5FAFC-0653-54B4-1695-45F9F8F2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FCF80-0929-76ED-4AC2-07917464D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214123-F68F-26F7-D75E-A7146C3B5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DA21D1-D670-17BB-5A69-FF00DF2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1C42DC-094F-B6AF-2221-79DCDF82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8ADE2-848B-9163-40D6-095EEB90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6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4C0C3-D760-C79B-C5A0-CDCC4E08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B314D9-22F0-D45E-D0B0-53B1943CA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D6928C-4304-BE06-4128-AFFBCF273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387BDE-2ED5-097C-BF38-E8389393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82FE13-D29B-C078-CFAF-ED0269D5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6DDC50-7629-AA2D-D4C7-8708CA6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5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9429FE-704D-1F4E-740F-408CB529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D33A75-703F-97FD-53D1-88DDA71F1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29574-23B9-6C6C-4F02-ECE84200B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EFE4-9CA9-4FB5-92BB-7AA5946A9079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AAF4DA-0EF4-D7CA-8CE2-9D30F23D6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3BF36-AA2F-1DB3-64F5-63C3596FF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E8633-AB5F-4B80-9594-AD19F2E47A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5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ED9AD-B6BC-0592-5EDD-9B03E0BC6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PRUEBA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420287-1D5B-3625-35AB-F3647CEC5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2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279ECE7AC6C94BAC522CA17CA4078E" ma:contentTypeVersion="14" ma:contentTypeDescription="Crear nuevo documento." ma:contentTypeScope="" ma:versionID="fa1f29bbfe4cd25d02ae82755c02e7cc">
  <xsd:schema xmlns:xsd="http://www.w3.org/2001/XMLSchema" xmlns:xs="http://www.w3.org/2001/XMLSchema" xmlns:p="http://schemas.microsoft.com/office/2006/metadata/properties" xmlns:ns3="3395c614-55ff-4a95-840e-2b54691a21ca" xmlns:ns4="85391e17-3870-4105-8699-7f354d4db81d" targetNamespace="http://schemas.microsoft.com/office/2006/metadata/properties" ma:root="true" ma:fieldsID="0b00724a4b7e62b4f8cb5b2400a4acad" ns3:_="" ns4:_="">
    <xsd:import namespace="3395c614-55ff-4a95-840e-2b54691a21ca"/>
    <xsd:import namespace="85391e17-3870-4105-8699-7f354d4db8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5c614-55ff-4a95-840e-2b54691a2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91e17-3870-4105-8699-7f354d4db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395c614-55ff-4a95-840e-2b54691a21ca" xsi:nil="true"/>
  </documentManagement>
</p:properties>
</file>

<file path=customXml/itemProps1.xml><?xml version="1.0" encoding="utf-8"?>
<ds:datastoreItem xmlns:ds="http://schemas.openxmlformats.org/officeDocument/2006/customXml" ds:itemID="{56F4099E-44AE-4FE9-84DA-69482D8BB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5c614-55ff-4a95-840e-2b54691a21ca"/>
    <ds:schemaRef ds:uri="85391e17-3870-4105-8699-7f354d4db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297FC8-9D6F-49C1-B5E9-1ED6C469C8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D1956-5D19-44C2-8EAB-EC83AFCFEBA2}">
  <ds:schemaRefs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5391e17-3870-4105-8699-7f354d4db81d"/>
    <ds:schemaRef ds:uri="http://schemas.microsoft.com/office/2006/metadata/properties"/>
    <ds:schemaRef ds:uri="http://schemas.microsoft.com/office/2006/documentManagement/types"/>
    <ds:schemaRef ds:uri="3395c614-55ff-4a95-840e-2b54691a21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PRUEBA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María Albiñana</dc:creator>
  <cp:lastModifiedBy>María Albiñana</cp:lastModifiedBy>
  <cp:revision>1</cp:revision>
  <dcterms:created xsi:type="dcterms:W3CDTF">2023-12-18T15:23:04Z</dcterms:created>
  <dcterms:modified xsi:type="dcterms:W3CDTF">2023-12-18T15:23:30Z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0x010100A9279ECE7AC6C94BAC522CA17CA4078E</vt:lpwstr>
  </property>
</Properties>
</file>