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06433C-B660-DC5E-CE82-019C37C97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9740EF-C691-26F6-B92C-03C1D5C35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16C8A9-E6DB-181A-1F7D-FC4DC52E8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EFE4-9CA9-4FB5-92BB-7AA5946A9079}" type="datetimeFigureOut">
              <a:rPr lang="es-ES" smtClean="0"/>
              <a:t>18/12/2023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3C6765-81B1-9AE9-174A-0306EC28A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518205-7E32-A44D-8108-0FF6BA28C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8633-AB5F-4B80-9594-AD19F2E47A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2970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301BC7-A83A-88CC-961B-7AF1DCA80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70AD95-BD1F-6B91-1EDD-6626B2663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F97DC4-BC45-EB63-ABFD-AB4A71F4B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EFE4-9CA9-4FB5-92BB-7AA5946A9079}" type="datetimeFigureOut">
              <a:rPr lang="es-ES" smtClean="0"/>
              <a:t>18/12/2023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CE4558-5F91-54E7-51DA-76AF1E89E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DBD34E-2B3A-E0AC-F9BF-83CA09091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8633-AB5F-4B80-9594-AD19F2E47A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615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212D15A-8674-932B-1938-46221DE8E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C9FA5E-08F6-DF1D-0C88-FB48E6CF2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A4F7D5-B0AA-D329-D00C-25E4463DE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EFE4-9CA9-4FB5-92BB-7AA5946A9079}" type="datetimeFigureOut">
              <a:rPr lang="es-ES" smtClean="0"/>
              <a:t>18/12/2023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5502D7-AB24-51A7-83A0-D98B5E616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943BF9-8AB2-0A33-443F-294C27679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8633-AB5F-4B80-9594-AD19F2E47A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6427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E529E8-1B2B-1BAC-4AC9-9D624360F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C78075-8DF6-CB4D-E1A0-6CD2E2EF5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ABFB19-A01D-14B9-9A96-C0B9C09D3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EFE4-9CA9-4FB5-92BB-7AA5946A9079}" type="datetimeFigureOut">
              <a:rPr lang="es-ES" smtClean="0"/>
              <a:t>18/12/2023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1EFDB2-235A-6857-5ED2-4838EF36E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CD5C80-5E59-CEF1-28F9-5D911B181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8633-AB5F-4B80-9594-AD19F2E47A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633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5BDDC3-2D3B-BF45-8131-B2EABC3D8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CA2C6D-5351-FDC0-1EE1-5061604AB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4170BC-3193-39B7-C65B-AB3CC41D0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EFE4-9CA9-4FB5-92BB-7AA5946A9079}" type="datetimeFigureOut">
              <a:rPr lang="es-ES" smtClean="0"/>
              <a:t>18/12/2023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BC9BBF-3D4B-3256-2315-05092EE7B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02A4DC-48C3-EE01-C532-48E36B5F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8633-AB5F-4B80-9594-AD19F2E47A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955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58BD52-3B7C-BB67-8ED6-F6F6AB10C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6FB8C3-CA96-6208-2673-6DA05E25F2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B90C3DD-8E5B-A1E4-ABD6-FC580F4158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3F7B06-4E69-E646-21E9-5489D8A80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EFE4-9CA9-4FB5-92BB-7AA5946A9079}" type="datetimeFigureOut">
              <a:rPr lang="es-ES" smtClean="0"/>
              <a:t>18/12/2023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7F4424-B52F-D047-E891-AB0034B7F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8B9427-ADEC-37BB-F7D6-7A5C2C233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8633-AB5F-4B80-9594-AD19F2E47A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255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3FB714-DEA1-0F47-E5A4-A826C989C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7F9BE0-9AE7-74E9-0B11-7E2E72A66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5F6C42-9BAC-F7C2-3568-686571A60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3F8FE0B-7821-8438-E4E4-7DD76E3408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B936C36-5D53-E20C-2127-9CA57327D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6E8B1E5-C15E-A59E-F450-3630A15A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EFE4-9CA9-4FB5-92BB-7AA5946A9079}" type="datetimeFigureOut">
              <a:rPr lang="es-ES" smtClean="0"/>
              <a:t>18/12/2023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EFF97A6-CB84-EA9E-09E9-D9A5D8014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C436036-7F78-5D14-41E7-0451549AF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8633-AB5F-4B80-9594-AD19F2E47A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2724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4FDE44-977E-3A03-8B3B-4E6686871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7ED43C0-152D-5EA1-A9B6-7677321DC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EFE4-9CA9-4FB5-92BB-7AA5946A9079}" type="datetimeFigureOut">
              <a:rPr lang="es-ES" smtClean="0"/>
              <a:t>18/12/2023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0FEA8A7-7DA3-7A20-0D46-C92214CC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C7E1BC-24EF-C06B-E9A0-A99BB5F93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8633-AB5F-4B80-9594-AD19F2E47A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122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B243943-1F99-A6EF-F3A7-8771ACEB8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EFE4-9CA9-4FB5-92BB-7AA5946A9079}" type="datetimeFigureOut">
              <a:rPr lang="es-ES" smtClean="0"/>
              <a:t>18/12/2023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0AE91F7-DD86-BC8A-BF0D-EA73B8705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83D07DE-EB3C-D066-D6EE-7BF61AB70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8633-AB5F-4B80-9594-AD19F2E47A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272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5FAFC-0653-54B4-1695-45F9F8F23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7FCF80-0929-76ED-4AC2-07917464D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6214123-F68F-26F7-D75E-A7146C3B5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DA21D1-D670-17BB-5A69-FF00DF288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EFE4-9CA9-4FB5-92BB-7AA5946A9079}" type="datetimeFigureOut">
              <a:rPr lang="es-ES" smtClean="0"/>
              <a:t>18/12/2023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1C42DC-094F-B6AF-2221-79DCDF820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78ADE2-848B-9163-40D6-095EEB90B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8633-AB5F-4B80-9594-AD19F2E47A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5667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64C0C3-D760-C79B-C5A0-CDCC4E08C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AB314D9-22F0-D45E-D0B0-53B1943CAF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D6928C-4304-BE06-4128-AFFBCF273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387BDE-2ED5-097C-BF38-E8389393A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EFE4-9CA9-4FB5-92BB-7AA5946A9079}" type="datetimeFigureOut">
              <a:rPr lang="es-ES" smtClean="0"/>
              <a:t>18/12/2023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82FE13-D29B-C078-CFAF-ED0269D59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6DDC50-7629-AA2D-D4C7-8708CA665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8633-AB5F-4B80-9594-AD19F2E47A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650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49429FE-704D-1F4E-740F-408CB5297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D33A75-703F-97FD-53D1-88DDA71F1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B29574-23B9-6C6C-4F02-ECE84200BC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2EFE4-9CA9-4FB5-92BB-7AA5946A9079}" type="datetimeFigureOut">
              <a:rPr lang="es-ES" smtClean="0"/>
              <a:t>18/12/2023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AAF4DA-0EF4-D7CA-8CE2-9D30F23D65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83BF36-AA2F-1DB3-64F5-63C3596FFD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E8633-AB5F-4B80-9594-AD19F2E47A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05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8ED9AD-B6BC-0592-5EDD-9B03E0BC6E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PRUEBA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420287-1D5B-3625-35AB-F3647CEC59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127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279ECE7AC6C94BAC522CA17CA4078E" ma:contentTypeVersion="14" ma:contentTypeDescription="Crear nuevo documento." ma:contentTypeScope="" ma:versionID="fa1f29bbfe4cd25d02ae82755c02e7cc">
  <xsd:schema xmlns:xsd="http://www.w3.org/2001/XMLSchema" xmlns:xs="http://www.w3.org/2001/XMLSchema" xmlns:p="http://schemas.microsoft.com/office/2006/metadata/properties" xmlns:ns3="3395c614-55ff-4a95-840e-2b54691a21ca" xmlns:ns4="85391e17-3870-4105-8699-7f354d4db81d" targetNamespace="http://schemas.microsoft.com/office/2006/metadata/properties" ma:root="true" ma:fieldsID="0b00724a4b7e62b4f8cb5b2400a4acad" ns3:_="" ns4:_="">
    <xsd:import namespace="3395c614-55ff-4a95-840e-2b54691a21ca"/>
    <xsd:import namespace="85391e17-3870-4105-8699-7f354d4db81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95c614-55ff-4a95-840e-2b54691a21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391e17-3870-4105-8699-7f354d4db81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395c614-55ff-4a95-840e-2b54691a21ca" xsi:nil="true"/>
  </documentManagement>
</p:properties>
</file>

<file path=customXml/itemProps1.xml><?xml version="1.0" encoding="utf-8"?>
<ds:datastoreItem xmlns:ds="http://schemas.openxmlformats.org/officeDocument/2006/customXml" ds:itemID="{56F4099E-44AE-4FE9-84DA-69482D8BB7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95c614-55ff-4a95-840e-2b54691a21ca"/>
    <ds:schemaRef ds:uri="85391e17-3870-4105-8699-7f354d4db8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9297FC8-9D6F-49C1-B5E9-1ED6C469C8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1D1956-5D19-44C2-8EAB-EC83AFCFEBA2}">
  <ds:schemaRefs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85391e17-3870-4105-8699-7f354d4db81d"/>
    <ds:schemaRef ds:uri="http://schemas.microsoft.com/office/2006/metadata/properties"/>
    <ds:schemaRef ds:uri="http://schemas.microsoft.com/office/2006/documentManagement/types"/>
    <ds:schemaRef ds:uri="3395c614-55ff-4a95-840e-2b54691a21c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PRUEBA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PRUEBA</dc:title>
  <dc:creator>María Albiñana</dc:creator>
  <cp:lastModifiedBy>María Albiñana</cp:lastModifiedBy>
  <cp:revision>1</cp:revision>
  <dcterms:created xsi:type="dcterms:W3CDTF">2023-12-18T15:23:04Z</dcterms:created>
  <dcterms:modified xsi:type="dcterms:W3CDTF">2023-12-18T15:23:30Z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0x010100A9279ECE7AC6C94BAC522CA17CA4078E</vt:lpwstr>
  </property>
</Properties>
</file>